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5" r:id="rId8"/>
    <p:sldId id="4136" r:id="rId9"/>
    <p:sldId id="4137" r:id="rId10"/>
    <p:sldId id="4138" r:id="rId11"/>
    <p:sldId id="4147" r:id="rId12"/>
    <p:sldId id="4148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99" d="100"/>
          <a:sy n="99" d="100"/>
        </p:scale>
        <p:origin x="630" y="8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2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18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jul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E522DC-A8DD-C2D6-925E-4C472B7032AC}"/>
              </a:ext>
            </a:extLst>
          </p:cNvPr>
          <p:cNvSpPr/>
          <p:nvPr/>
        </p:nvSpPr>
        <p:spPr>
          <a:xfrm>
            <a:off x="1371600" y="2164080"/>
            <a:ext cx="9804400" cy="319024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7030A0"/>
                </a:solidFill>
              </a:rPr>
              <a:t>Gantt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1183F6D-4CE1-000F-BB01-F369982B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7" y="1605776"/>
            <a:ext cx="12198387" cy="3748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Questões de conexão com TCU ainda não resolvidas. Saída do TCU ok, mas retorno não ok</a:t>
            </a:r>
          </a:p>
          <a:p>
            <a:pPr marL="914344" lvl="1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Dataprev-TCU em 18 ou 19/07 (Telnet)</a:t>
            </a:r>
          </a:p>
          <a:p>
            <a:pPr marL="914344" lvl="1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Atualização com frente do BNDES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atualização do GitHub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Resolvido permissões e acessos de máquinas virtuais do BNDES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Obtenção de chave privada e uso de conta admin para inserção de outros endereços</a:t>
            </a:r>
          </a:p>
          <a:p>
            <a:pPr marL="914344" lvl="1" indent="-4572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Interagir com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emitir eventos e trabalhar na emissão de eventos suspeitos 	</a:t>
            </a: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Retomada a hierarquização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Aproveitamento da estrutura disponibilizada pela Prodemge</a:t>
            </a:r>
          </a:p>
          <a:p>
            <a:pPr marL="800044" lvl="1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Expectativa de finalização em uma semana</a:t>
            </a:r>
          </a:p>
          <a:p>
            <a:pPr marL="800044" lvl="1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Alinhamento com 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Avanços nas mitigações de tratamento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Avanços nas contribuições para o Manual de Operações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rever % no sistema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levantado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para envio de transações sendo realizados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Ethereum-ETL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como ferramenta para o piloto (extração, transformação e carga)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realizados com resultados bem positivos</a:t>
            </a:r>
          </a:p>
          <a:p>
            <a:pPr marL="800044" lvl="1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com Gladstone e ajustes finais</a:t>
            </a:r>
          </a:p>
          <a:p>
            <a:pPr marL="800044" lvl="1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 no GitHub</a:t>
            </a:r>
          </a:p>
          <a:p>
            <a:pPr marL="800044" lvl="1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 de decisão de quem vai hospedar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 sem liderança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</p:txBody>
      </p:sp>
    </p:spTree>
    <p:extLst>
      <p:ext uri="{BB962C8B-B14F-4D97-AF65-F5344CB8AC3E}">
        <p14:creationId xmlns:p14="http://schemas.microsoft.com/office/powerpoint/2010/main" val="21303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Próxima sprint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 gerais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2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e2324c6-6925-427e-b56d-4e6eda16752a}" enabled="0" method="" siteId="{7e2324c6-6925-427e-b56d-4e6eda16752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1086</TotalTime>
  <Words>347</Words>
  <Application>Microsoft Office PowerPoint</Application>
  <PresentationFormat>Widescreen</PresentationFormat>
  <Paragraphs>87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Wingdings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Milber Fernandes Morais Bourguignon</cp:lastModifiedBy>
  <cp:revision>42</cp:revision>
  <cp:lastPrinted>2022-11-07T22:20:14Z</cp:lastPrinted>
  <dcterms:created xsi:type="dcterms:W3CDTF">2023-03-27T20:40:19Z</dcterms:created>
  <dcterms:modified xsi:type="dcterms:W3CDTF">2023-07-18T21:07:37Z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